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7" r:id="rId8"/>
    <p:sldId id="264" r:id="rId9"/>
    <p:sldId id="265" r:id="rId10"/>
    <p:sldId id="266" r:id="rId11"/>
    <p:sldId id="268" r:id="rId12"/>
    <p:sldId id="271" r:id="rId13"/>
    <p:sldId id="269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CCD5-0891-498B-81A6-864C2FD57E0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7746B6F-DD11-4DE7-AD6A-B2D277584F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69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CCD5-0891-498B-81A6-864C2FD57E0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6B6F-DD11-4DE7-AD6A-B2D277584F6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0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CCD5-0891-498B-81A6-864C2FD57E0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6B6F-DD11-4DE7-AD6A-B2D277584F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53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CCD5-0891-498B-81A6-864C2FD57E0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6B6F-DD11-4DE7-AD6A-B2D277584F6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78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CCD5-0891-498B-81A6-864C2FD57E0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6B6F-DD11-4DE7-AD6A-B2D277584F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33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CCD5-0891-498B-81A6-864C2FD57E0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6B6F-DD11-4DE7-AD6A-B2D277584F6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55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CCD5-0891-498B-81A6-864C2FD57E0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6B6F-DD11-4DE7-AD6A-B2D277584F6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6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CCD5-0891-498B-81A6-864C2FD57E0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6B6F-DD11-4DE7-AD6A-B2D277584F6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46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CCD5-0891-498B-81A6-864C2FD57E0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6B6F-DD11-4DE7-AD6A-B2D27758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CCD5-0891-498B-81A6-864C2FD57E0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6B6F-DD11-4DE7-AD6A-B2D277584F6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13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7C5CCD5-0891-498B-81A6-864C2FD57E0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6B6F-DD11-4DE7-AD6A-B2D277584F6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8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CCD5-0891-498B-81A6-864C2FD57E0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7746B6F-DD11-4DE7-AD6A-B2D277584F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4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personleftbehind.org/" TargetMode="External"/><Relationship Id="rId2" Type="http://schemas.openxmlformats.org/officeDocument/2006/relationships/hyperlink" Target="mailto:Linda.Carter@NoPersonLeftBehind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E226-142C-4401-AC5C-6105ADD93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462" y="1596044"/>
            <a:ext cx="9144000" cy="1915940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Respiratory </a:t>
            </a:r>
            <a:r>
              <a:rPr lang="en-US" sz="2800" b="1" i="1" dirty="0"/>
              <a:t>Disaster Go – Kit</a:t>
            </a:r>
            <a:br>
              <a:rPr lang="en-US" sz="2800" b="1" i="1" dirty="0"/>
            </a:br>
            <a:r>
              <a:rPr lang="en-US" sz="2800" b="1" i="1" dirty="0"/>
              <a:t/>
            </a:r>
            <a:br>
              <a:rPr lang="en-US" sz="2800" b="1" i="1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5FE35-BACA-4BC8-AAA7-8E8298363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462" y="3511984"/>
            <a:ext cx="9144000" cy="544483"/>
          </a:xfrm>
        </p:spPr>
        <p:txBody>
          <a:bodyPr>
            <a:normAutofit fontScale="55000" lnSpcReduction="20000"/>
          </a:bodyPr>
          <a:lstStyle/>
          <a:p>
            <a:r>
              <a:rPr lang="en-US" sz="1200" dirty="0"/>
              <a:t>Provided by No Person Left Behind</a:t>
            </a:r>
          </a:p>
          <a:p>
            <a:r>
              <a:rPr lang="en-US" sz="1200" dirty="0"/>
              <a:t>501©3 May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79F53-9431-4E0D-930A-6781C75DC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" y="171969"/>
            <a:ext cx="1898766" cy="14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970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LTV </a:t>
            </a:r>
            <a:r>
              <a:rPr lang="en-US" dirty="0" smtClean="0"/>
              <a:t>1150-1500 Connection hose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68" y="2033215"/>
            <a:ext cx="5202970" cy="389756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9F53-9431-4E0D-930A-6781C75DC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" y="171969"/>
            <a:ext cx="1898766" cy="14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4342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Respiratory Go-kit items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02" y="2169498"/>
            <a:ext cx="5057633" cy="36964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79F53-9431-4E0D-930A-6781C75DC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" y="171969"/>
            <a:ext cx="1898766" cy="14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849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Respiratory Go-kit </a:t>
            </a:r>
            <a:r>
              <a:rPr lang="en-US" dirty="0" smtClean="0"/>
              <a:t>items Detailed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120106"/>
            <a:ext cx="4599517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54" y="2120106"/>
            <a:ext cx="48768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D79F53-9431-4E0D-930A-6781C75DC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" y="171969"/>
            <a:ext cx="1898766" cy="14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4199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Respiratory Go-kit </a:t>
            </a:r>
            <a:r>
              <a:rPr lang="en-US" dirty="0" smtClean="0"/>
              <a:t>Extra Clothes &amp; personal items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9F53-9431-4E0D-930A-6781C75DC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" y="171969"/>
            <a:ext cx="1898766" cy="14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690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AD57B9-AC13-4874-93B4-3F10CEDA8E01}"/>
              </a:ext>
            </a:extLst>
          </p:cNvPr>
          <p:cNvSpPr txBox="1"/>
          <p:nvPr/>
        </p:nvSpPr>
        <p:spPr>
          <a:xfrm>
            <a:off x="3557848" y="1039091"/>
            <a:ext cx="5951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No Person Left Behind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Linda Carter</a:t>
            </a:r>
          </a:p>
          <a:p>
            <a:pPr algn="ctr"/>
            <a:r>
              <a:rPr lang="en-US" sz="2400" dirty="0"/>
              <a:t>Executive Director</a:t>
            </a:r>
          </a:p>
          <a:p>
            <a:pPr algn="ctr"/>
            <a:r>
              <a:rPr lang="en-US" sz="2000" dirty="0">
                <a:hlinkClick r:id="rId2"/>
              </a:rPr>
              <a:t>Linda.Carter@NoPersonLeftBehind.org</a:t>
            </a:r>
            <a:endParaRPr lang="en-US" sz="2000" dirty="0"/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hlinkClick r:id="rId3"/>
              </a:rPr>
              <a:t>www.nopersonleftbehind.org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Videography Services Provided and </a:t>
            </a:r>
          </a:p>
          <a:p>
            <a:pPr algn="ctr"/>
            <a:r>
              <a:rPr lang="en-US" sz="2400" dirty="0"/>
              <a:t>Video was created by Allison Carter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5E0A1-BA9E-4F15-B495-1CE1BC451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" y="171969"/>
            <a:ext cx="1898766" cy="14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268B0C5-B534-4915-8CFD-9FB0804F440C}"/>
              </a:ext>
            </a:extLst>
          </p:cNvPr>
          <p:cNvSpPr txBox="1">
            <a:spLocks/>
          </p:cNvSpPr>
          <p:nvPr/>
        </p:nvSpPr>
        <p:spPr>
          <a:xfrm>
            <a:off x="9404467" y="5436523"/>
            <a:ext cx="2067098" cy="7647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501©3 created  Nov 20, 2008</a:t>
            </a:r>
          </a:p>
          <a:p>
            <a:pPr marL="0" indent="0">
              <a:buNone/>
            </a:pPr>
            <a:r>
              <a:rPr lang="en-US" sz="1200" dirty="0"/>
              <a:t> Video made in May 2020</a:t>
            </a:r>
          </a:p>
        </p:txBody>
      </p:sp>
    </p:spTree>
    <p:extLst>
      <p:ext uri="{BB962C8B-B14F-4D97-AF65-F5344CB8AC3E}">
        <p14:creationId xmlns:p14="http://schemas.microsoft.com/office/powerpoint/2010/main" val="16503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DFDA-070D-474C-97AF-458E5712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22465"/>
            <a:ext cx="9603275" cy="83128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What is a disaster and what do you need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</a:t>
            </a:r>
            <a:r>
              <a:rPr lang="en-US" dirty="0"/>
              <a:t>for </a:t>
            </a:r>
            <a:r>
              <a:rPr lang="en-US" dirty="0" smtClean="0"/>
              <a:t>your Respiratory Needs?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A0BBD-9B22-490D-B722-9489E4384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Disaster is anything  is either man made or natural that you will need to be instructed to evacuate to a safe location or to shelter in place.</a:t>
            </a:r>
          </a:p>
          <a:p>
            <a:r>
              <a:rPr lang="en-US" dirty="0" smtClean="0"/>
              <a:t>You will need </a:t>
            </a:r>
            <a:r>
              <a:rPr lang="en-US" dirty="0"/>
              <a:t>to have a </a:t>
            </a:r>
            <a:r>
              <a:rPr lang="en-US" dirty="0" smtClean="0"/>
              <a:t>Respiratory Disaster </a:t>
            </a:r>
            <a:r>
              <a:rPr lang="en-US" dirty="0"/>
              <a:t>Evacuation Go-Kit ready to go prior to a disaster. </a:t>
            </a:r>
          </a:p>
          <a:p>
            <a:r>
              <a:rPr lang="en-US" dirty="0"/>
              <a:t>This way  you do not need to look for everything you need at the last minute.</a:t>
            </a:r>
          </a:p>
          <a:p>
            <a:r>
              <a:rPr lang="en-US" dirty="0"/>
              <a:t>You will need to have </a:t>
            </a:r>
            <a:r>
              <a:rPr lang="en-US" dirty="0" smtClean="0"/>
              <a:t>enough respiratory </a:t>
            </a:r>
            <a:r>
              <a:rPr lang="en-US" dirty="0"/>
              <a:t>supplies for you </a:t>
            </a:r>
            <a:r>
              <a:rPr lang="en-US" dirty="0" smtClean="0"/>
              <a:t>to use </a:t>
            </a:r>
            <a:r>
              <a:rPr lang="en-US" dirty="0" smtClean="0"/>
              <a:t>in case a backup item is needed.</a:t>
            </a:r>
            <a:endParaRPr lang="en-US" dirty="0"/>
          </a:p>
          <a:p>
            <a:r>
              <a:rPr lang="en-US" dirty="0"/>
              <a:t>1 Gal of </a:t>
            </a:r>
            <a:r>
              <a:rPr lang="en-US" dirty="0" smtClean="0"/>
              <a:t>distilled water in leak proof container as needed.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79F53-9431-4E0D-930A-6781C75DC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4" y="148449"/>
            <a:ext cx="1898766" cy="14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3459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Emergency Medical Travel Information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54" y="2049836"/>
            <a:ext cx="5893611" cy="39232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79F53-9431-4E0D-930A-6781C75DC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" y="171969"/>
            <a:ext cx="1898766" cy="14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9062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Emergency Respiratory Protocol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59" y="2016124"/>
            <a:ext cx="3173001" cy="38975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79F53-9431-4E0D-930A-6781C75DC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" y="171969"/>
            <a:ext cx="1898766" cy="14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617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785" y="804519"/>
            <a:ext cx="9602069" cy="1049235"/>
          </a:xfrm>
        </p:spPr>
        <p:txBody>
          <a:bodyPr/>
          <a:lstStyle/>
          <a:p>
            <a:pPr algn="r"/>
            <a:r>
              <a:rPr lang="en-US" dirty="0" smtClean="0"/>
              <a:t>Respiratory Go-Kit Stored by </a:t>
            </a:r>
            <a:br>
              <a:rPr lang="en-US" dirty="0" smtClean="0"/>
            </a:br>
            <a:r>
              <a:rPr lang="en-US" dirty="0" smtClean="0"/>
              <a:t>Front Door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7739" y="2354400"/>
            <a:ext cx="3930955" cy="32901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79F53-9431-4E0D-930A-6781C75DC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" y="171969"/>
            <a:ext cx="1898766" cy="14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2409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Respiratory Go-Kit Labeled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32" y="2033216"/>
            <a:ext cx="5202970" cy="393174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9F53-9431-4E0D-930A-6781C75DC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" y="171969"/>
            <a:ext cx="1898766" cy="14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9216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Respiratory Go-kit opened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31" y="2024671"/>
            <a:ext cx="5202970" cy="394029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9F53-9431-4E0D-930A-6781C75DC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" y="171969"/>
            <a:ext cx="1898766" cy="14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689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Respiratory Go-kit items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9F53-9431-4E0D-930A-6781C75DC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" y="171969"/>
            <a:ext cx="1898766" cy="14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091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LTV 1150-1500 Hospital call system Cable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02" y="2016125"/>
            <a:ext cx="5202970" cy="391465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9F53-9431-4E0D-930A-6781C75DC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" y="171969"/>
            <a:ext cx="1898766" cy="14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868167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500</TotalTime>
  <Words>208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Respiratory Disaster Go – Kit  </vt:lpstr>
      <vt:lpstr>What is a disaster and what do you need to  do for your Respiratory Needs?</vt:lpstr>
      <vt:lpstr>Emergency Medical Travel Information</vt:lpstr>
      <vt:lpstr>Emergency Respiratory Protocol</vt:lpstr>
      <vt:lpstr>Respiratory Go-Kit Stored by  Front Door</vt:lpstr>
      <vt:lpstr>Respiratory Go-Kit Labeled</vt:lpstr>
      <vt:lpstr>Respiratory Go-kit opened</vt:lpstr>
      <vt:lpstr>Respiratory Go-kit items</vt:lpstr>
      <vt:lpstr>LTV 1150-1500 Hospital call system Cable</vt:lpstr>
      <vt:lpstr>LTV 1150-1500 Connection hose </vt:lpstr>
      <vt:lpstr>Respiratory Go-kit items</vt:lpstr>
      <vt:lpstr>Respiratory Go-kit items Detailed</vt:lpstr>
      <vt:lpstr>Respiratory Go-kit Extra Clothes &amp; personal items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Tactile / Hands - on Disaster Preparedness, Evacuation Planning and Kit building for Persons with Access and Functional Needs, on a low budget, through recycling and free items</dc:title>
  <dc:creator>Ms Linda Carter</dc:creator>
  <cp:lastModifiedBy>Ms Linda Carter</cp:lastModifiedBy>
  <cp:revision>15</cp:revision>
  <dcterms:created xsi:type="dcterms:W3CDTF">2020-05-11T16:51:37Z</dcterms:created>
  <dcterms:modified xsi:type="dcterms:W3CDTF">2020-05-23T17:15:44Z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